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6" r:id="rId2"/>
    <p:sldId id="274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92501A-5A72-7F9A-04C2-E0AFD5BB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298B18-225D-A939-AAE6-1304F5F43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1353FCB-2E46-5BB8-D7D9-A131F236E588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7DAFDF-A7FF-8017-6B9A-0CC85941EBA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FC837321-D98B-148F-F96B-E73E626E3F18}"/>
                </a:ext>
              </a:extLst>
            </p:cNvPr>
            <p:cNvSpPr txBox="1"/>
            <p:nvPr/>
          </p:nvSpPr>
          <p:spPr>
            <a:xfrm>
              <a:off x="986970" y="3009900"/>
              <a:ext cx="738518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de comparaison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168E82B-2D36-F728-4BE9-23C0BE8D5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642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20C55FF-DD6D-074D-FD64-D92F77E90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794" y="4960912"/>
            <a:ext cx="5266641" cy="19132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14447" y="1404431"/>
            <a:ext cx="8047333" cy="4534816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29195" y="2159101"/>
            <a:ext cx="6832270" cy="253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Paul mesure 1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centimètres. Mila mesure 7 centimètres de moins que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Paul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Mila mesure-t-elle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67C5F6BD-266C-36C5-0442-F3F2544D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064687"/>
            <a:ext cx="5753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de Mila. C’est un problème de comparaison.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Mila mesure 131 </a:t>
            </a:r>
            <a:r>
              <a:rPr lang="fr-FR" sz="2800" dirty="0">
                <a:solidFill>
                  <a:srgbClr val="C00000"/>
                </a:solidFill>
                <a:latin typeface="Cursive standard" pitchFamily="2" charset="0"/>
              </a:rPr>
              <a:t>centimètres.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3785" y="4020616"/>
            <a:ext cx="5635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… + 7 = 138</a:t>
            </a:r>
          </a:p>
          <a:p>
            <a:r>
              <a:rPr lang="fr-FR" sz="3200" dirty="0">
                <a:solidFill>
                  <a:srgbClr val="C00000"/>
                </a:solidFill>
              </a:rPr>
              <a:t>138 – 7 = 131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8096A5A-9586-3099-8449-25ECF1DC7426}"/>
              </a:ext>
            </a:extLst>
          </p:cNvPr>
          <p:cNvGrpSpPr/>
          <p:nvPr/>
        </p:nvGrpSpPr>
        <p:grpSpPr>
          <a:xfrm>
            <a:off x="3401851" y="2231216"/>
            <a:ext cx="5484850" cy="1867998"/>
            <a:chOff x="3401851" y="2231216"/>
            <a:chExt cx="5484850" cy="1867998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6944E26E-A5D3-1534-41CC-D1888A0364B1}"/>
                </a:ext>
              </a:extLst>
            </p:cNvPr>
            <p:cNvSpPr txBox="1"/>
            <p:nvPr/>
          </p:nvSpPr>
          <p:spPr>
            <a:xfrm>
              <a:off x="3401851" y="2650456"/>
              <a:ext cx="5484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représente le problème :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BBA286A-425F-2B20-9399-E0474F4E00FA}"/>
                </a:ext>
              </a:extLst>
            </p:cNvPr>
            <p:cNvSpPr/>
            <p:nvPr/>
          </p:nvSpPr>
          <p:spPr>
            <a:xfrm rot="16200000">
              <a:off x="7506091" y="3233153"/>
              <a:ext cx="1393597" cy="3385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Mila ?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AE7485-DBC0-7CB5-950D-95FCA880B335}"/>
                </a:ext>
              </a:extLst>
            </p:cNvPr>
            <p:cNvSpPr/>
            <p:nvPr/>
          </p:nvSpPr>
          <p:spPr>
            <a:xfrm rot="16200000">
              <a:off x="7679639" y="2974422"/>
              <a:ext cx="1862695" cy="38689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Paul 138 cm</a:t>
              </a:r>
            </a:p>
          </p:txBody>
        </p:sp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513C616D-75DF-DF39-9BA6-FA9C61BAE372}"/>
                </a:ext>
              </a:extLst>
            </p:cNvPr>
            <p:cNvSpPr/>
            <p:nvPr/>
          </p:nvSpPr>
          <p:spPr>
            <a:xfrm>
              <a:off x="8342519" y="2231216"/>
              <a:ext cx="48365" cy="431646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E31EC2D-59B3-78BC-B46C-0E44899AB166}"/>
                </a:ext>
              </a:extLst>
            </p:cNvPr>
            <p:cNvSpPr txBox="1"/>
            <p:nvPr/>
          </p:nvSpPr>
          <p:spPr>
            <a:xfrm>
              <a:off x="7556209" y="2256761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dirty="0">
                  <a:solidFill>
                    <a:srgbClr val="C00000"/>
                  </a:solidFill>
                </a:rPr>
                <a:t>7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C6B5C-FFD5-A5ED-368C-8ED123C69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54DE74-C505-2430-CA06-B1E83B75A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40CD5831-3239-AA08-CAE9-134E36ECF456}"/>
              </a:ext>
            </a:extLst>
          </p:cNvPr>
          <p:cNvSpPr/>
          <p:nvPr/>
        </p:nvSpPr>
        <p:spPr>
          <a:xfrm>
            <a:off x="414447" y="1404431"/>
            <a:ext cx="8047333" cy="4534816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8396E7-CA86-11B2-0F11-7E3C305B0521}"/>
              </a:ext>
            </a:extLst>
          </p:cNvPr>
          <p:cNvSpPr txBox="1"/>
          <p:nvPr/>
        </p:nvSpPr>
        <p:spPr>
          <a:xfrm>
            <a:off x="1029195" y="2159101"/>
            <a:ext cx="6832270" cy="2642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Filou pèse 32 kilogrammes.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pèse 5 kilogrammes de moins que Simba.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Simba pèse-t-il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E69FEF-93A2-8670-12F5-CC3568FBB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3" t="50000" r="51333"/>
          <a:stretch/>
        </p:blipFill>
        <p:spPr>
          <a:xfrm>
            <a:off x="4504528" y="4430486"/>
            <a:ext cx="4572000" cy="2364581"/>
          </a:xfrm>
          <a:prstGeom prst="rect">
            <a:avLst/>
          </a:prstGeom>
        </p:spPr>
      </p:pic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BD8E1C3-F395-02D5-3C27-271755AF6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17788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40123-86B8-6F12-6C0E-27787B5FF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334AFA-A549-5BA1-912D-9C9B270F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B0EF46-4C0C-8621-0538-198AA7089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522DA60-C022-5BE3-B140-68211C305D0A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930544F-01CF-FAF2-B23B-074A08C70A9E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E1B212D-46A9-E62B-6527-75248DC9F2A1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A098523-87C5-05FF-2AFD-7E8D9C5C32F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921F18-3840-2C0E-0596-F048C67F0CC2}"/>
              </a:ext>
            </a:extLst>
          </p:cNvPr>
          <p:cNvSpPr txBox="1"/>
          <p:nvPr/>
        </p:nvSpPr>
        <p:spPr>
          <a:xfrm>
            <a:off x="3169621" y="1122746"/>
            <a:ext cx="6192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poids de Simba. C’est un problème de comparaison.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4636FD-47A2-8486-F281-73B86A7981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Simba pèse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37 kilogrammes</a:t>
            </a:r>
            <a:r>
              <a:rPr lang="fr-FR" sz="2800">
                <a:solidFill>
                  <a:srgbClr val="C00000"/>
                </a:solidFill>
                <a:latin typeface="Cursive standard" pitchFamily="2" charset="0"/>
              </a:rPr>
              <a:t>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2E262D9-2C24-7AD9-A444-0335D99C52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9C2E5A2-D6E1-7AF6-40DA-7008916A63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0AB9C64-A8B2-CDD4-D4AF-F96EA545BB1B}"/>
              </a:ext>
            </a:extLst>
          </p:cNvPr>
          <p:cNvSpPr txBox="1"/>
          <p:nvPr/>
        </p:nvSpPr>
        <p:spPr>
          <a:xfrm>
            <a:off x="3401851" y="3625130"/>
            <a:ext cx="5635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dirty="0">
              <a:solidFill>
                <a:srgbClr val="C00000"/>
              </a:solidFill>
            </a:endParaRPr>
          </a:p>
          <a:p>
            <a:r>
              <a:rPr lang="fr-FR" sz="3200" dirty="0">
                <a:solidFill>
                  <a:srgbClr val="C00000"/>
                </a:solidFill>
              </a:rPr>
              <a:t>32 + 5 = 37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6F1F66E-667E-DE7E-0EF8-9164940A8F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ACB1B26-4964-A62B-5659-83E60A5629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0314846-EC59-24E0-A74B-246B71415E1B}"/>
              </a:ext>
            </a:extLst>
          </p:cNvPr>
          <p:cNvGrpSpPr/>
          <p:nvPr/>
        </p:nvGrpSpPr>
        <p:grpSpPr>
          <a:xfrm>
            <a:off x="3401851" y="2650456"/>
            <a:ext cx="5484850" cy="1422888"/>
            <a:chOff x="3401851" y="2650456"/>
            <a:chExt cx="5484850" cy="1422888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E78FC82F-3477-321F-89B5-08980B0F1F37}"/>
                </a:ext>
              </a:extLst>
            </p:cNvPr>
            <p:cNvSpPr txBox="1"/>
            <p:nvPr/>
          </p:nvSpPr>
          <p:spPr>
            <a:xfrm>
              <a:off x="3401851" y="2650456"/>
              <a:ext cx="5484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représente le problème : 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84E411-44F8-1833-7F8E-6B7418A421DA}"/>
                </a:ext>
              </a:extLst>
            </p:cNvPr>
            <p:cNvSpPr/>
            <p:nvPr/>
          </p:nvSpPr>
          <p:spPr>
            <a:xfrm>
              <a:off x="5767789" y="3661603"/>
              <a:ext cx="1318349" cy="3385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Filou 32  kg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0E87105-D327-F0F0-955F-628629F3FB7A}"/>
                </a:ext>
              </a:extLst>
            </p:cNvPr>
            <p:cNvSpPr/>
            <p:nvPr/>
          </p:nvSpPr>
          <p:spPr>
            <a:xfrm>
              <a:off x="5767789" y="3251236"/>
              <a:ext cx="2027471" cy="38689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Simba</a:t>
              </a:r>
            </a:p>
          </p:txBody>
        </p:sp>
        <p:sp>
          <p:nvSpPr>
            <p:cNvPr id="24" name="Accolade ouvrante 23">
              <a:extLst>
                <a:ext uri="{FF2B5EF4-FFF2-40B4-BE49-F238E27FC236}">
                  <a16:creationId xmlns:a16="http://schemas.microsoft.com/office/drawing/2014/main" id="{3AC53340-4E8B-2586-92F8-BDE00CF09DE3}"/>
                </a:ext>
              </a:extLst>
            </p:cNvPr>
            <p:cNvSpPr/>
            <p:nvPr/>
          </p:nvSpPr>
          <p:spPr>
            <a:xfrm rot="16200000">
              <a:off x="7398289" y="3401586"/>
              <a:ext cx="84819" cy="604853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B9517D60-28F3-F42C-536A-0B534E925E4B}"/>
                </a:ext>
              </a:extLst>
            </p:cNvPr>
            <p:cNvSpPr txBox="1"/>
            <p:nvPr/>
          </p:nvSpPr>
          <p:spPr>
            <a:xfrm>
              <a:off x="6956815" y="3704012"/>
              <a:ext cx="7863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>
                  <a:solidFill>
                    <a:srgbClr val="C00000"/>
                  </a:solidFill>
                </a:rPr>
                <a:t>5 </a:t>
              </a:r>
              <a:r>
                <a:rPr lang="fr-FR" dirty="0">
                  <a:solidFill>
                    <a:srgbClr val="C00000"/>
                  </a:solidFill>
                </a:rPr>
                <a:t>kg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686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3001</TotalTime>
  <Words>156</Words>
  <Application>Microsoft Office PowerPoint</Application>
  <PresentationFormat>Affichage à l'écran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problème.</vt:lpstr>
      <vt:lpstr>Je cherche en suivant les 4 étapes :</vt:lpstr>
      <vt:lpstr>Cherchez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87</cp:revision>
  <dcterms:created xsi:type="dcterms:W3CDTF">2023-02-07T14:55:57Z</dcterms:created>
  <dcterms:modified xsi:type="dcterms:W3CDTF">2025-09-13T12:04:44Z</dcterms:modified>
</cp:coreProperties>
</file>